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3B237A-8517-426A-B16E-A555EFDEE08E}">
  <a:tblStyle styleId="{A83B237A-8517-426A-B16E-A555EFDEE0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5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3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78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6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8.png"/><Relationship Id="rId4" Type="http://schemas.openxmlformats.org/officeDocument/2006/relationships/image" Target="../media/image61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76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1.png"/><Relationship Id="rId4" Type="http://schemas.openxmlformats.org/officeDocument/2006/relationships/image" Target="../media/image85.png"/><Relationship Id="rId5" Type="http://schemas.openxmlformats.org/officeDocument/2006/relationships/image" Target="../media/image82.png"/><Relationship Id="rId6" Type="http://schemas.openxmlformats.org/officeDocument/2006/relationships/image" Target="../media/image8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9" Type="http://schemas.openxmlformats.org/officeDocument/2006/relationships/image" Target="../media/image97.png"/><Relationship Id="rId5" Type="http://schemas.openxmlformats.org/officeDocument/2006/relationships/image" Target="../media/image89.png"/><Relationship Id="rId6" Type="http://schemas.openxmlformats.org/officeDocument/2006/relationships/image" Target="../media/image87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9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0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Relationship Id="rId4" Type="http://schemas.openxmlformats.org/officeDocument/2006/relationships/image" Target="../media/image1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png"/><Relationship Id="rId4" Type="http://schemas.openxmlformats.org/officeDocument/2006/relationships/image" Target="../media/image1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[LFE Vulnerability  ]</a:t>
            </a:r>
            <a:endParaRPr/>
          </a:p>
        </p:txBody>
      </p:sp>
      <p:sp>
        <p:nvSpPr>
          <p:cNvPr id="1134" name="Google Shape;1134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We used the msfconsole and msfvenom to set and upload payload on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target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machine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7" name="Google Shape;1137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8" name="Google Shape;113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9" name="Google Shape;113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The exploit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achieved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by allowing access to the shell of the target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5" name="Google Shape;1145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6" name="Google Shape;114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0" name="Google Shape;11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25" y="1533075"/>
            <a:ext cx="2561850" cy="3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7" name="Google Shape;1157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4" name="Google Shape;1164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5"/>
          <p:cNvSpPr txBox="1"/>
          <p:nvPr>
            <p:ph idx="1" type="subTitle"/>
          </p:nvPr>
        </p:nvSpPr>
        <p:spPr>
          <a:xfrm>
            <a:off x="1172225" y="675975"/>
            <a:ext cx="7971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June 11, 2021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1:52:54.206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15,221 packets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There was a </a:t>
            </a:r>
            <a:r>
              <a:rPr lang="en" sz="1200"/>
              <a:t>sudden</a:t>
            </a:r>
            <a:r>
              <a:rPr lang="en" sz="1200"/>
              <a:t> peak in the network traffic </a:t>
            </a:r>
            <a:endParaRPr sz="1200"/>
          </a:p>
        </p:txBody>
      </p:sp>
      <p:pic>
        <p:nvPicPr>
          <p:cNvPr id="1166" name="Google Shape;11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63" y="1401162"/>
            <a:ext cx="8607475" cy="3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612225" y="745950"/>
            <a:ext cx="89751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What time did the request occur? How many requests were made? 15,221 requests at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 11, 2021 @ 1:29:44  PM</a:t>
            </a:r>
            <a:endParaRPr sz="1200">
              <a:solidFill>
                <a:schemeClr val="dk1"/>
              </a:solidFill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Which files were requested? What did they contain?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/company_folders/secret_folder. It contains a hash password for Ryan and instructions on how to connect to company server.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74" name="Google Shape;117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6"/>
          <p:cNvSpPr txBox="1"/>
          <p:nvPr>
            <p:ph idx="1" type="subTitle"/>
          </p:nvPr>
        </p:nvSpPr>
        <p:spPr>
          <a:xfrm>
            <a:off x="-8509150" y="21980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contin?</a:t>
            </a:r>
            <a:endParaRPr sz="1200"/>
          </a:p>
        </p:txBody>
      </p:sp>
      <p:pic>
        <p:nvPicPr>
          <p:cNvPr id="1176" name="Google Shape;11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25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675" y="1590600"/>
            <a:ext cx="7036650" cy="34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4" name="Google Shape;118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 15,221 requests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207 requests </a:t>
            </a:r>
            <a:endParaRPr sz="1200"/>
          </a:p>
        </p:txBody>
      </p:sp>
      <p:pic>
        <p:nvPicPr>
          <p:cNvPr id="1186" name="Google Shape;11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250" y="1761575"/>
            <a:ext cx="7451102" cy="26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4" name="Google Shape;119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137 requests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Password file </a:t>
            </a:r>
            <a:endParaRPr sz="1200"/>
          </a:p>
        </p:txBody>
      </p:sp>
      <p:pic>
        <p:nvPicPr>
          <p:cNvPr id="1196" name="Google Shape;11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2285150"/>
            <a:ext cx="8839201" cy="57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4" name="Google Shape;1204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0" name="Google Shape;1210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0"/>
          <p:cNvSpPr txBox="1"/>
          <p:nvPr>
            <p:ph idx="2" type="subTitle"/>
          </p:nvPr>
        </p:nvSpPr>
        <p:spPr>
          <a:xfrm>
            <a:off x="-12300" y="140770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to go off upon number of port scan requests per second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Alarm should be activated if there are 10 port scans requests for more than 5 </a:t>
            </a:r>
            <a:r>
              <a:rPr lang="en" sz="1400">
                <a:solidFill>
                  <a:schemeClr val="dk1"/>
                </a:solidFill>
              </a:rPr>
              <a:t>seconds</a:t>
            </a:r>
            <a:r>
              <a:rPr lang="en" sz="1400">
                <a:solidFill>
                  <a:schemeClr val="dk1"/>
                </a:solidFill>
              </a:rPr>
              <a:t> from any given IP </a:t>
            </a:r>
            <a:r>
              <a:rPr lang="en" sz="1400">
                <a:solidFill>
                  <a:schemeClr val="dk1"/>
                </a:solidFill>
              </a:rPr>
              <a:t>addresses. </a:t>
            </a:r>
            <a:endParaRPr sz="1400"/>
          </a:p>
        </p:txBody>
      </p:sp>
      <p:sp>
        <p:nvSpPr>
          <p:cNvPr id="1212" name="Google Shape;1212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Closed unused ports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Regularly run the port scan to detect any open ports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Describe the solution. If possible, provide required command lines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Nmap -sV ip address net range 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8" name="Google Shape;1218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1"/>
          <p:cNvSpPr txBox="1"/>
          <p:nvPr>
            <p:ph idx="2" type="subTitle"/>
          </p:nvPr>
        </p:nvSpPr>
        <p:spPr>
          <a:xfrm>
            <a:off x="-12300" y="1689925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alert whenever someone tries to access the company folder.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 Unauthorized IP addresses trying to access will activate the alarm.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0" name="Google Shape;1220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-Keep the company directory host private instead of public.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encrypt the data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6" name="Google Shape;122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If there are 5 attempts of bruteforce.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If there are more than 100 login attempts then it will activate the alarm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8" name="Google Shape;1228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Limit the number of login attempts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Creating password </a:t>
            </a:r>
            <a:r>
              <a:rPr lang="en" sz="1400"/>
              <a:t>policy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IP blacklisting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4" name="Google Shape;123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Monitor when external ip addresses tries to access the directory.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external IP address unless they are on the IP address </a:t>
            </a:r>
            <a:r>
              <a:rPr lang="en" sz="1400">
                <a:solidFill>
                  <a:schemeClr val="dk1"/>
                </a:solidFill>
              </a:rPr>
              <a:t>whitelist.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6" name="Google Shape;1236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Give </a:t>
            </a:r>
            <a:r>
              <a:rPr lang="en" sz="1400"/>
              <a:t>privileges</a:t>
            </a:r>
            <a:r>
              <a:rPr lang="en" sz="1400"/>
              <a:t> to certain users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Limit access to the directory.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2" name="Google Shape;1242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4"/>
          <p:cNvSpPr txBox="1"/>
          <p:nvPr>
            <p:ph idx="2" type="subTitle"/>
          </p:nvPr>
        </p:nvSpPr>
        <p:spPr>
          <a:xfrm>
            <a:off x="-12300" y="14431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Upload of a suspicious .php file can alert an alarm.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r>
              <a:rPr lang="en" sz="1400"/>
              <a:t>Alarm</a:t>
            </a:r>
            <a:r>
              <a:rPr lang="en" sz="1400"/>
              <a:t> should be activated when uploading a malicious file.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4" name="Google Shape;1244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-Block all unnecessary ports and deny all external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Filebeat configured and enabled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Server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Host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00" y="700950"/>
            <a:ext cx="6511275" cy="41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{A83B237A-8517-426A-B16E-A555EFDEE08E}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Collects and processes data from multiple data sources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 based Host machine (Azure)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{A83B237A-8517-426A-B16E-A555EFDEE08E}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80 allows anyone to enter and have access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attacher machine to  easily enter  the target machine and access control to files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login credentials to view other user’s login information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Storing another user’s login information that is in plain text, but not encrypted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Ryan’s login information was found in Ashton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Attempting to log in with multiple username and password combinations.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tools like rockyou.txt and John the ripper to retrieve the login information.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the password is not salted, then it can be easily cracked using other tools such as crackstation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Ryan’s login information was in hash form.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[Vulnerability of Port scan]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Nmap -sV 192.168.1.90/24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nmap command was used to check for open ports on the target machine. It listed as 4 hosts up.  Using the list of IP addresses to see which browser we could connect to.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-sV 192.168.1.90/24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6" name="Google Shape;11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500" y="1966200"/>
            <a:ext cx="1865850" cy="26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[Brute Force Vulnerability]</a:t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 By using the hydra command to find the common password lists for ashton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achieved  the password for Ashton and access the secret_folder where Ryan’s hash password was stored.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ashton -P usr/share/wordlists/rockyou.txt -s 80 -f -vV 192.168.1.105 http-get 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8" name="Google Shape;11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75" y="4375850"/>
            <a:ext cx="8387501" cy="3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